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1" r:id="rId5"/>
    <p:sldId id="259" r:id="rId6"/>
    <p:sldId id="265" r:id="rId7"/>
    <p:sldId id="270" r:id="rId8"/>
    <p:sldId id="269" r:id="rId9"/>
    <p:sldId id="260" r:id="rId10"/>
    <p:sldId id="263" r:id="rId11"/>
    <p:sldId id="264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DEB64-F386-462B-8C5E-4BAC5D603FD4}" type="datetimeFigureOut">
              <a:rPr lang="en-US" smtClean="0"/>
              <a:pPr/>
              <a:t>22-Feb-20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DC16C-0CC0-4AC9-A8AD-88EA708C55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5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DC16C-0CC0-4AC9-A8AD-88EA708C554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90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DC16C-0CC0-4AC9-A8AD-88EA708C554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22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DC16C-0CC0-4AC9-A8AD-88EA708C554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59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A1BFE3-A809-4789-8FFD-E8091739FAC4}" type="datetimeFigureOut">
              <a:rPr lang="en-US" smtClean="0"/>
              <a:pPr/>
              <a:t>22-Feb-20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E6A35-DF89-46E7-8024-7CF8B11B25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A1BFE3-A809-4789-8FFD-E8091739FAC4}" type="datetimeFigureOut">
              <a:rPr lang="en-US" smtClean="0"/>
              <a:pPr/>
              <a:t>22-Feb-20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E6A35-DF89-46E7-8024-7CF8B11B2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A1BFE3-A809-4789-8FFD-E8091739FAC4}" type="datetimeFigureOut">
              <a:rPr lang="en-US" smtClean="0"/>
              <a:pPr/>
              <a:t>22-Feb-20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E6A35-DF89-46E7-8024-7CF8B11B2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A1BFE3-A809-4789-8FFD-E8091739FAC4}" type="datetimeFigureOut">
              <a:rPr lang="en-US" smtClean="0"/>
              <a:pPr/>
              <a:t>22-Feb-20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E6A35-DF89-46E7-8024-7CF8B11B2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A1BFE3-A809-4789-8FFD-E8091739FAC4}" type="datetimeFigureOut">
              <a:rPr lang="en-US" smtClean="0"/>
              <a:pPr/>
              <a:t>22-Feb-20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E6A35-DF89-46E7-8024-7CF8B11B25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A1BFE3-A809-4789-8FFD-E8091739FAC4}" type="datetimeFigureOut">
              <a:rPr lang="en-US" smtClean="0"/>
              <a:pPr/>
              <a:t>22-Feb-20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E6A35-DF89-46E7-8024-7CF8B11B2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A1BFE3-A809-4789-8FFD-E8091739FAC4}" type="datetimeFigureOut">
              <a:rPr lang="en-US" smtClean="0"/>
              <a:pPr/>
              <a:t>22-Feb-20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E6A35-DF89-46E7-8024-7CF8B11B25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A1BFE3-A809-4789-8FFD-E8091739FAC4}" type="datetimeFigureOut">
              <a:rPr lang="en-US" smtClean="0"/>
              <a:pPr/>
              <a:t>22-Feb-20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E6A35-DF89-46E7-8024-7CF8B11B2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A1BFE3-A809-4789-8FFD-E8091739FAC4}" type="datetimeFigureOut">
              <a:rPr lang="en-US" smtClean="0"/>
              <a:pPr/>
              <a:t>22-Feb-20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E6A35-DF89-46E7-8024-7CF8B11B2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A1BFE3-A809-4789-8FFD-E8091739FAC4}" type="datetimeFigureOut">
              <a:rPr lang="en-US" smtClean="0"/>
              <a:pPr/>
              <a:t>22-Feb-20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E6A35-DF89-46E7-8024-7CF8B11B2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EA1BFE3-A809-4789-8FFD-E8091739FAC4}" type="datetimeFigureOut">
              <a:rPr lang="en-US" smtClean="0"/>
              <a:pPr/>
              <a:t>22-Feb-20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6DE6A35-DF89-46E7-8024-7CF8B11B2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EA1BFE3-A809-4789-8FFD-E8091739FAC4}" type="datetimeFigureOut">
              <a:rPr lang="en-US" smtClean="0"/>
              <a:pPr/>
              <a:t>22-Feb-20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6DE6A35-DF89-46E7-8024-7CF8B11B2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Importance of Grammar In English Communication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By-</a:t>
            </a:r>
            <a:r>
              <a:rPr lang="en-I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Rani </a:t>
            </a:r>
            <a:r>
              <a:rPr lang="en-I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Sarode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Here is a list of rules of&#10;these tenses:&#10;Simple&#10;Forms&#10;Progressive&#10;Forms&#10;Perfect&#10;Forms&#10;Perfect&#10;Progressive&#10;Forms&#10;Present&#10;Is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999" y="145024"/>
            <a:ext cx="8753913" cy="6572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A SPEAKERâS word can be reported&#10;in two ways:&#10;Direct Speech- Exact words of speaker&#10;â¢ The teacher said to Rajesh, âYou hav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93075"/>
            <a:ext cx="8477707" cy="6364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hange of Adverbs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429684" cy="6328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Interrogative Sentences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373307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488" y="3357562"/>
            <a:ext cx="578647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4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sz="4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Thank you!</a:t>
            </a:r>
            <a:endParaRPr lang="en-US" sz="4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n article is an adjective. Like adjectives,&#10;articles modify nouns.&#10;A, an and the are called articles&#10;A, an are called ind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197" y="127696"/>
            <a:ext cx="8488645" cy="6373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e use a, an, or the before nouns that we want to&#10;introduce.&#10;Nouns are names of people, places, animals or things.&#10;&#10;A Pers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857364"/>
            <a:ext cx="6076950" cy="45624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14348" y="714356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Articles are use to modify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85728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Some confusing words: a </a:t>
            </a:r>
            <a:r>
              <a:rPr lang="en-IN" dirty="0" err="1" smtClean="0"/>
              <a:t>Europian</a:t>
            </a:r>
            <a:r>
              <a:rPr lang="en-IN" dirty="0" smtClean="0"/>
              <a:t>, a unit, an Honest man, an hour </a:t>
            </a:r>
            <a:endParaRPr lang="en-US" dirty="0"/>
          </a:p>
        </p:txBody>
      </p:sp>
      <p:pic>
        <p:nvPicPr>
          <p:cNvPr id="24578" name="Picture 2" descr="We use a before words that begin with a&#10;consonant.&#10;&#10;a girl&#10;a clock&#10;a lamp&#10;&#10;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857232"/>
            <a:ext cx="7707247" cy="57864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E END!!!&#10;&#10;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21112"/>
            <a:ext cx="8706751" cy="6251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714356"/>
            <a:ext cx="8715404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PHRASES: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group of related words that is used as a single part of </a:t>
            </a:r>
            <a:r>
              <a:rPr lang="en-US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speech.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Missing either </a:t>
            </a: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a subject or a predicate – so NOT a complete </a:t>
            </a:r>
            <a:r>
              <a:rPr lang="en-US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sentence</a:t>
            </a:r>
            <a:r>
              <a:rPr lang="en-US" dirty="0" smtClean="0">
                <a:solidFill>
                  <a:schemeClr val="accent3"/>
                </a:solidFill>
              </a:rPr>
              <a:t>. </a:t>
            </a:r>
          </a:p>
          <a:p>
            <a:endParaRPr lang="en-US" dirty="0" smtClean="0"/>
          </a:p>
          <a:p>
            <a:r>
              <a:rPr lang="en-US" sz="2000" b="1" dirty="0" err="1" smtClean="0">
                <a:solidFill>
                  <a:schemeClr val="accent3"/>
                </a:solidFill>
              </a:rPr>
              <a:t>Eg</a:t>
            </a:r>
            <a:r>
              <a:rPr lang="en-US" sz="2000" b="1" dirty="0" smtClean="0">
                <a:solidFill>
                  <a:schemeClr val="accent3"/>
                </a:solidFill>
              </a:rPr>
              <a:t>.</a:t>
            </a:r>
          </a:p>
          <a:p>
            <a:r>
              <a:rPr lang="en-US" sz="2000" b="1" dirty="0" smtClean="0">
                <a:solidFill>
                  <a:schemeClr val="accent3"/>
                </a:solidFill>
              </a:rPr>
              <a:t>Walking </a:t>
            </a:r>
            <a:r>
              <a:rPr lang="en-US" sz="2000" b="1" dirty="0">
                <a:solidFill>
                  <a:schemeClr val="accent3"/>
                </a:solidFill>
              </a:rPr>
              <a:t>to school (no subject)the boy next door (no predicate</a:t>
            </a:r>
            <a:r>
              <a:rPr lang="en-US" sz="2000" b="1" dirty="0" smtClean="0">
                <a:solidFill>
                  <a:schemeClr val="accent3"/>
                </a:solidFill>
              </a:rPr>
              <a:t>)</a:t>
            </a:r>
          </a:p>
          <a:p>
            <a:endParaRPr lang="en-IN" sz="2000" b="1" dirty="0" smtClean="0">
              <a:solidFill>
                <a:schemeClr val="accent3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IN" sz="20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The Evenings have turned very cold just recently.</a:t>
            </a:r>
          </a:p>
          <a:p>
            <a:pPr>
              <a:buFont typeface="Arial" pitchFamily="34" charset="0"/>
              <a:buChar char="•"/>
            </a:pPr>
            <a:endParaRPr lang="en-US" sz="2000" b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Some Examples &lt;ul&gt;&lt;li&gt;We  can   play  football. &lt;/li&gt;&lt;/ul&gt;&lt;ul&gt;&lt;li&gt;We  could   play  football. &lt;/li&gt;&lt;/ul&gt;&lt;ul&gt;&lt;li&gt;We  may  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85770"/>
            <a:ext cx="8679477" cy="607223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57224" y="428604"/>
            <a:ext cx="2568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/>
              <a:t>Modal Auxiliaries: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Must / Have to &lt;ul&gt;&lt;li&gt;Must = have to &lt;/li&gt;&lt;/ul&gt;&lt;ul&gt;&lt;li&gt;We must talk about it. &lt;/li&gt;&lt;/ul&gt;&lt;ul&gt;&lt;li&gt;We have to talk about it.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6371" cy="6897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re are four types of sentences: Declarative Imperative Exclamatory Interrogativ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785794"/>
            <a:ext cx="6934200" cy="5200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</TotalTime>
  <Words>97</Words>
  <Application>Microsoft Office PowerPoint</Application>
  <PresentationFormat>On-screen Show (4:3)</PresentationFormat>
  <Paragraphs>19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Metro</vt:lpstr>
      <vt:lpstr>Importance of Grammar In English Communication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MANISHA</dc:creator>
  <cp:lastModifiedBy>IQAC</cp:lastModifiedBy>
  <cp:revision>12</cp:revision>
  <dcterms:created xsi:type="dcterms:W3CDTF">2019-08-29T01:18:45Z</dcterms:created>
  <dcterms:modified xsi:type="dcterms:W3CDTF">2020-02-22T06:46:28Z</dcterms:modified>
</cp:coreProperties>
</file>